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57" r:id="rId5"/>
    <p:sldId id="259" r:id="rId6"/>
    <p:sldId id="272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8887-FB75-464C-D66E-CF74911E6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D58A5-7BA3-A515-32D5-E75699ECF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10B5B-D18B-2032-64B4-E3165130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E32D-3FB3-7C0A-0D44-5D26C89E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A077A-B306-058B-6118-07ED22B4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2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75BE-38B3-5B7B-7AF8-78736063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B9F5A-5889-5CFE-D3EE-068AB559B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F153-1901-AE60-8530-379916A7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8B014-9E07-B948-3FC3-FF8670E3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28CC-A7BD-D4E6-0204-8560E3D9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AAB0C-9AC9-D322-B2FB-AEAC66EAA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C86BF-5A52-22B6-5139-2646F1C2E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1C7E1-0BE0-79C7-4203-EC297BA15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E6148-E34F-D205-7B7C-03EC83C1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73C7-FD39-C71D-155D-54D80FAB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0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E3BF-FC87-8882-E8C3-545C24A0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8767-9B25-F188-DCF2-7504DAC3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67172-AF16-6050-849E-43C3A6E4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31799-DA60-B2A5-123C-CE71F941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610E8-CFFA-AA33-A506-4BB0196A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9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AB0B-E7CC-C18F-396D-A8C6A6A5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5056D-0ECF-E9F3-8F59-546E0743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DFE80-4B69-A0C7-25E4-DDAD0AFC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55DD7-8C76-E3FC-68FF-985BC754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889D2-2A76-1068-0666-C96B7A6B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5ECE-12E3-6101-0332-774215A5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F5BB-A47E-F1B3-4D3F-BF505E16C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5738-D438-AB6B-BD76-66A376A2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C041F-BD3A-679F-AA36-A391FD23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51C61-21EB-2AA8-F64A-E78EACDF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2A253-8A7A-1D6F-891C-F7A661D3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8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9E54-5A8A-602A-1ABC-C21786E2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13FBC-6638-631E-CD2F-B0363A10A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07285-25BE-EB0B-CE73-FA753769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FD532-4680-B79D-7130-EA6EC281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EC5E5-78A7-90A0-D849-1AAF101D1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8A0CB-E798-72A5-4E13-4B204FF6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C9F34-346E-23F2-B60C-08676AC4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E4D18-097D-247D-3B00-4815DFA2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5563-1166-A068-9BC2-93DE7BEC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EC0E3-78DC-995A-C555-C46022E9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E769E-9935-634D-1A5E-3A74D5D5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5D187-B8FC-A2E6-9776-35743D39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1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1612D-BFE7-293E-B1F7-00260BFFF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79D41-87B5-9C2B-1BE6-5FEA6D48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DE945-CE1B-9DF0-E3B1-8639EEB0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4A15-6B1C-AC7A-118B-542F1C6B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2926E-DA4F-67BF-472B-443062AC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EA25E-6B51-F110-11FA-257D53DE6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06E28-2ECD-942C-BC4B-E31D6E54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54846-40C3-6D6C-09CE-6D666215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2A9B-A3CD-A7E9-E93B-4B30878D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0DD-89CB-8A31-F507-A24D1DAA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22EE5-CCBC-B061-4ECF-8CB58112C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A1CDD-FC2C-D0B9-0CCF-1DA5E7BA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23D13-86A4-8B26-4BA3-90B2AC8C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91C64-1A0F-B2FF-5583-2C9CDE9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B8D62-E0EA-F567-2EA9-0BAA258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3DF45-D2E5-BBEC-FF59-B059A0EF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402FA-6085-54DB-EC05-F0594D22F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F1A8-3B08-9CEF-7A73-F0BBF21E0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A2901-0A3B-4ABB-938A-FABC3B14F6F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D5A1A-0E69-47B2-31B2-69356D43C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8FB5-656E-2705-35EC-A12715F40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C203C-772E-46B4-9173-ECCB98D90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8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2DDFF6-D1A5-B90D-6F45-76AEA9041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92CEE3-95BE-5FC0-C350-0836E2C7B5E4}"/>
              </a:ext>
            </a:extLst>
          </p:cNvPr>
          <p:cNvSpPr txBox="1"/>
          <p:nvPr/>
        </p:nvSpPr>
        <p:spPr>
          <a:xfrm>
            <a:off x="3097305" y="2151528"/>
            <a:ext cx="599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>
                <a:solidFill>
                  <a:schemeClr val="accent2"/>
                </a:solidFill>
              </a:rPr>
              <a:t>Máy Đóng Gói Móc Khóa</a:t>
            </a:r>
            <a:endParaRPr lang="en-US" sz="4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B35B-3E20-C437-B094-1728B5690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268941"/>
            <a:ext cx="10990729" cy="5908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Cơ cấu phễu rung: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miếng thép inox ko gỉ là phễu và máng xoắn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+ 9 lá thép lò xo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đế trên dưới bằng thép đặc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lõi thép nam châm điện EI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cuộn dây đồng quấn lõi thép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nguồn 1 chiều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4549A-FD4F-38A6-9C7D-6952061C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77" y="506646"/>
            <a:ext cx="7135046" cy="54326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EB500-AC1A-0552-726D-7ADF8BF6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" y="2420471"/>
            <a:ext cx="5809129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A1F9A-5843-9851-56C5-2AF1FA447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215153"/>
            <a:ext cx="10789024" cy="5961810"/>
          </a:xfrm>
        </p:spPr>
        <p:txBody>
          <a:bodyPr>
            <a:norm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Cơ cấp cấp băng dính: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 + sử dụng 3 con lăn cốc bi 200mm phi 38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 + 2 thanh đỡ băng dính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Kích thước băng dính  W: 35mm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Note: A là trục băng dính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B là con lăn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008D1-B326-88B0-02BA-34358B37F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53" y="215153"/>
            <a:ext cx="6835422" cy="4867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A43265-356E-E564-8049-A13BD6588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5" y="2985247"/>
            <a:ext cx="260408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B0058-DE6E-3C9F-2FF6-2B4914B0F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6" y="2985247"/>
            <a:ext cx="25011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8F1F-007B-C225-9EDC-3EA5EE4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87" y="147917"/>
            <a:ext cx="11129683" cy="6562165"/>
          </a:xfrm>
        </p:spPr>
        <p:txBody>
          <a:bodyPr>
            <a:norm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Cơ cấu lọc và thả vật xuống băng tải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động cơ 1 chiều và 1 số phụ kiện khác</a:t>
            </a:r>
          </a:p>
          <a:p>
            <a:pPr>
              <a:buFontTx/>
              <a:buChar char="-"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lọc 3 phần,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lọc trên dùng lọc các móc khóa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nằm thẳng,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+lọc dưới dùng để lọc móc khóa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trồng lên nhau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+ lọc cuối dùng thanh sắt để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lọc vòng to vòng nhỏ vì nó bị chênh nhau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theo chiều cao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- thả vật sẽ dùng động cơ gắn trục theo tốc độ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để phù hợp với thời gian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3BE89D-FFAE-F949-A9C2-61A22EDEF4B8}"/>
              </a:ext>
            </a:extLst>
          </p:cNvPr>
          <p:cNvSpPr/>
          <p:nvPr/>
        </p:nvSpPr>
        <p:spPr>
          <a:xfrm>
            <a:off x="10641108" y="2642348"/>
            <a:ext cx="430305" cy="3899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55D0E9-E03D-6BD5-8D4B-2C7ED8BD864F}"/>
              </a:ext>
            </a:extLst>
          </p:cNvPr>
          <p:cNvSpPr/>
          <p:nvPr/>
        </p:nvSpPr>
        <p:spPr>
          <a:xfrm>
            <a:off x="10818606" y="2427195"/>
            <a:ext cx="67235" cy="215153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484F323-5DE1-76F0-F59D-A7185CF6E801}"/>
              </a:ext>
            </a:extLst>
          </p:cNvPr>
          <p:cNvSpPr/>
          <p:nvPr/>
        </p:nvSpPr>
        <p:spPr>
          <a:xfrm>
            <a:off x="10828014" y="3045759"/>
            <a:ext cx="67235" cy="2017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DA98A6-DE66-F5F6-CCAE-8F398A9C7696}"/>
              </a:ext>
            </a:extLst>
          </p:cNvPr>
          <p:cNvSpPr/>
          <p:nvPr/>
        </p:nvSpPr>
        <p:spPr>
          <a:xfrm>
            <a:off x="8744705" y="2259104"/>
            <a:ext cx="1734916" cy="1398494"/>
          </a:xfrm>
          <a:custGeom>
            <a:avLst/>
            <a:gdLst>
              <a:gd name="connsiteX0" fmla="*/ 0 w 1734916"/>
              <a:gd name="connsiteY0" fmla="*/ 0 h 1398494"/>
              <a:gd name="connsiteX1" fmla="*/ 914400 w 1734916"/>
              <a:gd name="connsiteY1" fmla="*/ 645458 h 1398494"/>
              <a:gd name="connsiteX2" fmla="*/ 941294 w 1734916"/>
              <a:gd name="connsiteY2" fmla="*/ 658906 h 1398494"/>
              <a:gd name="connsiteX3" fmla="*/ 1102659 w 1734916"/>
              <a:gd name="connsiteY3" fmla="*/ 658906 h 1398494"/>
              <a:gd name="connsiteX4" fmla="*/ 1304365 w 1734916"/>
              <a:gd name="connsiteY4" fmla="*/ 699247 h 1398494"/>
              <a:gd name="connsiteX5" fmla="*/ 1479177 w 1734916"/>
              <a:gd name="connsiteY5" fmla="*/ 766482 h 1398494"/>
              <a:gd name="connsiteX6" fmla="*/ 1653989 w 1734916"/>
              <a:gd name="connsiteY6" fmla="*/ 914400 h 1398494"/>
              <a:gd name="connsiteX7" fmla="*/ 1734671 w 1734916"/>
              <a:gd name="connsiteY7" fmla="*/ 1183341 h 1398494"/>
              <a:gd name="connsiteX8" fmla="*/ 1680883 w 1734916"/>
              <a:gd name="connsiteY8" fmla="*/ 1371600 h 1398494"/>
              <a:gd name="connsiteX9" fmla="*/ 1653989 w 1734916"/>
              <a:gd name="connsiteY9" fmla="*/ 1371600 h 1398494"/>
              <a:gd name="connsiteX10" fmla="*/ 1627094 w 1734916"/>
              <a:gd name="connsiteY10" fmla="*/ 1398494 h 139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4916" h="1398494">
                <a:moveTo>
                  <a:pt x="0" y="0"/>
                </a:moveTo>
                <a:lnTo>
                  <a:pt x="914400" y="645458"/>
                </a:lnTo>
                <a:cubicBezTo>
                  <a:pt x="1071282" y="755276"/>
                  <a:pt x="909918" y="656665"/>
                  <a:pt x="941294" y="658906"/>
                </a:cubicBezTo>
                <a:cubicBezTo>
                  <a:pt x="972670" y="661147"/>
                  <a:pt x="1042147" y="652183"/>
                  <a:pt x="1102659" y="658906"/>
                </a:cubicBezTo>
                <a:cubicBezTo>
                  <a:pt x="1163171" y="665629"/>
                  <a:pt x="1241612" y="681318"/>
                  <a:pt x="1304365" y="699247"/>
                </a:cubicBezTo>
                <a:cubicBezTo>
                  <a:pt x="1367118" y="717176"/>
                  <a:pt x="1420906" y="730623"/>
                  <a:pt x="1479177" y="766482"/>
                </a:cubicBezTo>
                <a:cubicBezTo>
                  <a:pt x="1537448" y="802341"/>
                  <a:pt x="1611407" y="844923"/>
                  <a:pt x="1653989" y="914400"/>
                </a:cubicBezTo>
                <a:cubicBezTo>
                  <a:pt x="1696571" y="983877"/>
                  <a:pt x="1730189" y="1107141"/>
                  <a:pt x="1734671" y="1183341"/>
                </a:cubicBezTo>
                <a:cubicBezTo>
                  <a:pt x="1739153" y="1259541"/>
                  <a:pt x="1680883" y="1371600"/>
                  <a:pt x="1680883" y="1371600"/>
                </a:cubicBezTo>
                <a:cubicBezTo>
                  <a:pt x="1667436" y="1402976"/>
                  <a:pt x="1662954" y="1367118"/>
                  <a:pt x="1653989" y="1371600"/>
                </a:cubicBezTo>
                <a:cubicBezTo>
                  <a:pt x="1645024" y="1376082"/>
                  <a:pt x="1636059" y="1387288"/>
                  <a:pt x="1627094" y="1398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806C9-7BEE-130C-FF1D-6B230B15E1BA}"/>
              </a:ext>
            </a:extLst>
          </p:cNvPr>
          <p:cNvCxnSpPr>
            <a:stCxn id="8" idx="0"/>
          </p:cNvCxnSpPr>
          <p:nvPr/>
        </p:nvCxnSpPr>
        <p:spPr>
          <a:xfrm flipV="1">
            <a:off x="8744705" y="203050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774D1-39FC-4405-D1D1-5F14BF957D44}"/>
              </a:ext>
            </a:extLst>
          </p:cNvPr>
          <p:cNvCxnSpPr>
            <a:cxnSpLocks/>
          </p:cNvCxnSpPr>
          <p:nvPr/>
        </p:nvCxnSpPr>
        <p:spPr>
          <a:xfrm>
            <a:off x="8744705" y="2030504"/>
            <a:ext cx="981636" cy="73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8D3BA9-0C9F-2865-0120-AD2D83DD756C}"/>
              </a:ext>
            </a:extLst>
          </p:cNvPr>
          <p:cNvCxnSpPr>
            <a:cxnSpLocks/>
          </p:cNvCxnSpPr>
          <p:nvPr/>
        </p:nvCxnSpPr>
        <p:spPr>
          <a:xfrm>
            <a:off x="9842811" y="28373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199A4A-4410-BB92-26C5-25537B1E74E3}"/>
              </a:ext>
            </a:extLst>
          </p:cNvPr>
          <p:cNvCxnSpPr>
            <a:endCxn id="8" idx="2"/>
          </p:cNvCxnSpPr>
          <p:nvPr/>
        </p:nvCxnSpPr>
        <p:spPr>
          <a:xfrm flipH="1">
            <a:off x="9685999" y="2716304"/>
            <a:ext cx="40342" cy="201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63B7C6-77A8-6C9C-9A3A-9B8C60A4AE68}"/>
              </a:ext>
            </a:extLst>
          </p:cNvPr>
          <p:cNvCxnSpPr>
            <a:stCxn id="8" idx="0"/>
          </p:cNvCxnSpPr>
          <p:nvPr/>
        </p:nvCxnSpPr>
        <p:spPr>
          <a:xfrm flipH="1">
            <a:off x="8596788" y="2259104"/>
            <a:ext cx="147917" cy="268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4480B9-D33A-7E5F-C022-985ABF316C11}"/>
              </a:ext>
            </a:extLst>
          </p:cNvPr>
          <p:cNvCxnSpPr/>
          <p:nvPr/>
        </p:nvCxnSpPr>
        <p:spPr>
          <a:xfrm>
            <a:off x="8612921" y="2541492"/>
            <a:ext cx="1089211" cy="685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FB9A0D-C0E3-7832-DAEC-54F2B7C0F77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685999" y="2918010"/>
            <a:ext cx="26895" cy="34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F71822-179F-C196-EC15-A3CCEBB4ABBD}"/>
              </a:ext>
            </a:extLst>
          </p:cNvPr>
          <p:cNvCxnSpPr>
            <a:cxnSpLocks/>
          </p:cNvCxnSpPr>
          <p:nvPr/>
        </p:nvCxnSpPr>
        <p:spPr>
          <a:xfrm flipH="1">
            <a:off x="9415136" y="3375213"/>
            <a:ext cx="221553" cy="53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E4F5D2-5143-4224-191D-CAB3A7878231}"/>
              </a:ext>
            </a:extLst>
          </p:cNvPr>
          <p:cNvCxnSpPr>
            <a:cxnSpLocks/>
          </p:cNvCxnSpPr>
          <p:nvPr/>
        </p:nvCxnSpPr>
        <p:spPr>
          <a:xfrm flipH="1" flipV="1">
            <a:off x="8492848" y="2780177"/>
            <a:ext cx="975271" cy="67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F95C3AC-8B70-0DCB-3ADB-C364197468D7}"/>
              </a:ext>
            </a:extLst>
          </p:cNvPr>
          <p:cNvSpPr/>
          <p:nvPr/>
        </p:nvSpPr>
        <p:spPr>
          <a:xfrm>
            <a:off x="9712894" y="2817157"/>
            <a:ext cx="840839" cy="979657"/>
          </a:xfrm>
          <a:custGeom>
            <a:avLst/>
            <a:gdLst>
              <a:gd name="connsiteX0" fmla="*/ 0 w 833827"/>
              <a:gd name="connsiteY0" fmla="*/ 0 h 979657"/>
              <a:gd name="connsiteX1" fmla="*/ 739588 w 833827"/>
              <a:gd name="connsiteY1" fmla="*/ 215153 h 979657"/>
              <a:gd name="connsiteX2" fmla="*/ 820270 w 833827"/>
              <a:gd name="connsiteY2" fmla="*/ 927847 h 979657"/>
              <a:gd name="connsiteX3" fmla="*/ 833717 w 833827"/>
              <a:gd name="connsiteY3" fmla="*/ 927847 h 979657"/>
              <a:gd name="connsiteX4" fmla="*/ 820270 w 833827"/>
              <a:gd name="connsiteY4" fmla="*/ 954741 h 97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827" h="979657">
                <a:moveTo>
                  <a:pt x="0" y="0"/>
                </a:moveTo>
                <a:cubicBezTo>
                  <a:pt x="301438" y="30256"/>
                  <a:pt x="602876" y="60512"/>
                  <a:pt x="739588" y="215153"/>
                </a:cubicBezTo>
                <a:cubicBezTo>
                  <a:pt x="876300" y="369794"/>
                  <a:pt x="804582" y="809065"/>
                  <a:pt x="820270" y="927847"/>
                </a:cubicBezTo>
                <a:cubicBezTo>
                  <a:pt x="835958" y="1046629"/>
                  <a:pt x="833717" y="923365"/>
                  <a:pt x="833717" y="927847"/>
                </a:cubicBezTo>
                <a:cubicBezTo>
                  <a:pt x="833717" y="932329"/>
                  <a:pt x="826993" y="943535"/>
                  <a:pt x="820270" y="9547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7E4A4C-A0F4-C924-BD38-5B854E892F2F}"/>
              </a:ext>
            </a:extLst>
          </p:cNvPr>
          <p:cNvCxnSpPr>
            <a:stCxn id="41" idx="4"/>
            <a:endCxn id="8" idx="10"/>
          </p:cNvCxnSpPr>
          <p:nvPr/>
        </p:nvCxnSpPr>
        <p:spPr>
          <a:xfrm flipH="1" flipV="1">
            <a:off x="10371799" y="3657598"/>
            <a:ext cx="168263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FE7F671-1A78-FF28-1A58-0677DF998CDD}"/>
              </a:ext>
            </a:extLst>
          </p:cNvPr>
          <p:cNvSpPr/>
          <p:nvPr/>
        </p:nvSpPr>
        <p:spPr>
          <a:xfrm>
            <a:off x="8843831" y="2561662"/>
            <a:ext cx="472382" cy="4370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28659A8-6C21-FA5F-DAA3-E4E53CE4D177}"/>
              </a:ext>
            </a:extLst>
          </p:cNvPr>
          <p:cNvSpPr/>
          <p:nvPr/>
        </p:nvSpPr>
        <p:spPr>
          <a:xfrm flipH="1">
            <a:off x="8846472" y="2958108"/>
            <a:ext cx="305246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C5E5BC1-769A-B4F5-1169-42CC7C4D24F6}"/>
              </a:ext>
            </a:extLst>
          </p:cNvPr>
          <p:cNvSpPr/>
          <p:nvPr/>
        </p:nvSpPr>
        <p:spPr>
          <a:xfrm>
            <a:off x="9667832" y="2994407"/>
            <a:ext cx="659084" cy="56065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2EFB2A-70AF-8AEE-A3D6-B2BF53D6DB08}"/>
              </a:ext>
            </a:extLst>
          </p:cNvPr>
          <p:cNvSpPr/>
          <p:nvPr/>
        </p:nvSpPr>
        <p:spPr>
          <a:xfrm flipH="1">
            <a:off x="9775568" y="3455895"/>
            <a:ext cx="425890" cy="2932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60219B6-D1C8-FFC8-A19E-07947356B748}"/>
              </a:ext>
            </a:extLst>
          </p:cNvPr>
          <p:cNvCxnSpPr>
            <a:cxnSpLocks/>
          </p:cNvCxnSpPr>
          <p:nvPr/>
        </p:nvCxnSpPr>
        <p:spPr>
          <a:xfrm>
            <a:off x="8525546" y="2628053"/>
            <a:ext cx="1111143" cy="800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E5AF4D9-5E1D-7135-D859-7A3963DAFA7F}"/>
              </a:ext>
            </a:extLst>
          </p:cNvPr>
          <p:cNvCxnSpPr/>
          <p:nvPr/>
        </p:nvCxnSpPr>
        <p:spPr>
          <a:xfrm flipH="1">
            <a:off x="8492848" y="2642348"/>
            <a:ext cx="32698" cy="12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A53C73-1F78-C730-3957-6564567F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88" y="257176"/>
            <a:ext cx="4481104" cy="34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0203-2BA1-584A-F302-C15BA5FE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430306"/>
            <a:ext cx="10748682" cy="5746657"/>
          </a:xfrm>
        </p:spPr>
        <p:txBody>
          <a:bodyPr>
            <a:norm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Phần điều khiển: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nhấn nút start phễu rung hoạt động, khi vật qua cảm biến 2 động cơ 3 chạy  sau 3s động cơ 1 chạy .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khi cảm biến 3 phát hiện sản phẩm đầy trong máng thì phễu rung dừng hoạt động, nếu ko thì vẫn hoạt động bình thường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sau khi 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động 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khi cảm biến 1 không phát hiện sản phẩm thì dừng 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hệ thống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nhấn stop hệ thống dừng hoạt động</a:t>
            </a:r>
          </a:p>
          <a:p>
            <a:pPr>
              <a:buFontTx/>
              <a:buChar char="-"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hiện thị tốc độ động cơ</a:t>
            </a:r>
          </a:p>
          <a:p>
            <a:pPr>
              <a:buFontTx/>
              <a:buChar char="-"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Hiện thị số lượng sản phẩm đang thực hiện</a:t>
            </a:r>
          </a:p>
          <a:p>
            <a:pPr>
              <a:buFontTx/>
              <a:buChar char="-"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Đặt số lượng sản phẩm cho hệ thống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DC 2 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 đồng bộ tốc độ với động cơ 1</a:t>
            </a:r>
          </a:p>
          <a:p>
            <a:pPr marL="0" indent="0">
              <a:buNone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Bằng cách đọc xung từ encoder gắn ở ĐC1 trả về để điều khiển </a:t>
            </a:r>
          </a:p>
          <a:p>
            <a:pPr marL="0" indent="0">
              <a:buNone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động cơ 2  </a:t>
            </a:r>
          </a:p>
          <a:p>
            <a:pPr marL="0" indent="0">
              <a:buNone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72A05E-1380-92E7-8DEA-2673C05E4B4A}"/>
              </a:ext>
            </a:extLst>
          </p:cNvPr>
          <p:cNvCxnSpPr/>
          <p:nvPr/>
        </p:nvCxnSpPr>
        <p:spPr>
          <a:xfrm>
            <a:off x="6306671" y="3429000"/>
            <a:ext cx="4061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4DC33-BEEC-4CD2-B8B8-BE737B9C164D}"/>
              </a:ext>
            </a:extLst>
          </p:cNvPr>
          <p:cNvCxnSpPr/>
          <p:nvPr/>
        </p:nvCxnSpPr>
        <p:spPr>
          <a:xfrm>
            <a:off x="6306671" y="3823447"/>
            <a:ext cx="4061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4E8E8D-DA75-0942-8F06-CAC50D0216B7}"/>
              </a:ext>
            </a:extLst>
          </p:cNvPr>
          <p:cNvCxnSpPr>
            <a:cxnSpLocks/>
          </p:cNvCxnSpPr>
          <p:nvPr/>
        </p:nvCxnSpPr>
        <p:spPr>
          <a:xfrm>
            <a:off x="5741894" y="2272553"/>
            <a:ext cx="1281952" cy="134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D7C797-55A2-DE00-3A5B-75B2BED8E2CF}"/>
              </a:ext>
            </a:extLst>
          </p:cNvPr>
          <p:cNvCxnSpPr>
            <a:cxnSpLocks/>
          </p:cNvCxnSpPr>
          <p:nvPr/>
        </p:nvCxnSpPr>
        <p:spPr>
          <a:xfrm>
            <a:off x="6154270" y="2272553"/>
            <a:ext cx="1281952" cy="134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381A070-1765-4326-7486-C62E7ABB9481}"/>
              </a:ext>
            </a:extLst>
          </p:cNvPr>
          <p:cNvSpPr/>
          <p:nvPr/>
        </p:nvSpPr>
        <p:spPr>
          <a:xfrm>
            <a:off x="9962028" y="4034118"/>
            <a:ext cx="376518" cy="4303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C271AF-2E2A-38A7-58F6-8F9C9F4D52E6}"/>
              </a:ext>
            </a:extLst>
          </p:cNvPr>
          <p:cNvSpPr/>
          <p:nvPr/>
        </p:nvSpPr>
        <p:spPr>
          <a:xfrm>
            <a:off x="10657914" y="3711388"/>
            <a:ext cx="376518" cy="3182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DD03E7-6B00-6B2B-ABDA-ED725E08A38B}"/>
              </a:ext>
            </a:extLst>
          </p:cNvPr>
          <p:cNvSpPr/>
          <p:nvPr/>
        </p:nvSpPr>
        <p:spPr>
          <a:xfrm>
            <a:off x="4839820" y="2983004"/>
            <a:ext cx="902074" cy="4303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577C35-38FF-DACC-94F9-E9E52A7BA82B}"/>
              </a:ext>
            </a:extLst>
          </p:cNvPr>
          <p:cNvSpPr/>
          <p:nvPr/>
        </p:nvSpPr>
        <p:spPr>
          <a:xfrm>
            <a:off x="7512424" y="3034553"/>
            <a:ext cx="376518" cy="3587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3ED1952-CE7D-6DCF-B8D1-D272BD2FCEFD}"/>
              </a:ext>
            </a:extLst>
          </p:cNvPr>
          <p:cNvSpPr/>
          <p:nvPr/>
        </p:nvSpPr>
        <p:spPr>
          <a:xfrm>
            <a:off x="6015318" y="2077573"/>
            <a:ext cx="161364" cy="18377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B6FFC2C-7F58-E9A1-64D4-21BD0E583010}"/>
              </a:ext>
            </a:extLst>
          </p:cNvPr>
          <p:cNvSpPr/>
          <p:nvPr/>
        </p:nvSpPr>
        <p:spPr>
          <a:xfrm>
            <a:off x="6900583" y="2929219"/>
            <a:ext cx="161364" cy="18377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74949C0-ABF4-B0A5-4D87-0E12E278C1AD}"/>
              </a:ext>
            </a:extLst>
          </p:cNvPr>
          <p:cNvSpPr/>
          <p:nvPr/>
        </p:nvSpPr>
        <p:spPr>
          <a:xfrm flipH="1">
            <a:off x="8065992" y="3678891"/>
            <a:ext cx="271184" cy="2891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FAEC6F-6782-5267-EE36-9F80869BE896}"/>
              </a:ext>
            </a:extLst>
          </p:cNvPr>
          <p:cNvSpPr txBox="1"/>
          <p:nvPr/>
        </p:nvSpPr>
        <p:spPr>
          <a:xfrm flipH="1">
            <a:off x="6968714" y="2682555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cb2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25B8A-C02E-D73E-EDFE-D6AA6B8F37A5}"/>
              </a:ext>
            </a:extLst>
          </p:cNvPr>
          <p:cNvSpPr txBox="1"/>
          <p:nvPr/>
        </p:nvSpPr>
        <p:spPr>
          <a:xfrm flipH="1">
            <a:off x="8065991" y="4009396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cb1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D49C6-3708-0AD0-DBF7-3E50884D1FD6}"/>
              </a:ext>
            </a:extLst>
          </p:cNvPr>
          <p:cNvSpPr txBox="1"/>
          <p:nvPr/>
        </p:nvSpPr>
        <p:spPr>
          <a:xfrm flipH="1">
            <a:off x="4978550" y="3063550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Phễu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50D9CE-8E72-2FFA-7D9F-D50BEA74B8F2}"/>
              </a:ext>
            </a:extLst>
          </p:cNvPr>
          <p:cNvSpPr txBox="1"/>
          <p:nvPr/>
        </p:nvSpPr>
        <p:spPr>
          <a:xfrm flipH="1">
            <a:off x="10626757" y="3691081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DC2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A8D53-BAD3-98C8-791B-9F67CD284021}"/>
              </a:ext>
            </a:extLst>
          </p:cNvPr>
          <p:cNvSpPr txBox="1"/>
          <p:nvPr/>
        </p:nvSpPr>
        <p:spPr>
          <a:xfrm flipH="1">
            <a:off x="9921686" y="4112422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DC1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C42A1F-1A63-7DE8-020A-C5727AFE661F}"/>
              </a:ext>
            </a:extLst>
          </p:cNvPr>
          <p:cNvSpPr txBox="1"/>
          <p:nvPr/>
        </p:nvSpPr>
        <p:spPr>
          <a:xfrm flipH="1">
            <a:off x="7436222" y="3037780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DC3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171B5-F758-E502-6877-EF7DFE5FB101}"/>
              </a:ext>
            </a:extLst>
          </p:cNvPr>
          <p:cNvSpPr txBox="1"/>
          <p:nvPr/>
        </p:nvSpPr>
        <p:spPr>
          <a:xfrm flipH="1">
            <a:off x="6225985" y="1928397"/>
            <a:ext cx="80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cb3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C82BB-5D53-EB3A-5B25-D540E8A6F826}"/>
              </a:ext>
            </a:extLst>
          </p:cNvPr>
          <p:cNvSpPr txBox="1"/>
          <p:nvPr/>
        </p:nvSpPr>
        <p:spPr>
          <a:xfrm>
            <a:off x="8783167" y="3503167"/>
            <a:ext cx="128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/>
              <a:t>Băng tải chính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00375-9378-EC1F-2D4C-016C4994D231}"/>
              </a:ext>
            </a:extLst>
          </p:cNvPr>
          <p:cNvSpPr txBox="1"/>
          <p:nvPr/>
        </p:nvSpPr>
        <p:spPr>
          <a:xfrm rot="2712314">
            <a:off x="5909790" y="2623299"/>
            <a:ext cx="1064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Máng lọc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12240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4AF-7EAC-5889-A8FD-14D2EF6E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172430"/>
            <a:ext cx="10775576" cy="5867681"/>
          </a:xfrm>
        </p:spPr>
        <p:txBody>
          <a:bodyPr>
            <a:normAutofit/>
          </a:bodyPr>
          <a:lstStyle/>
          <a:p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Tủ điều khiển trung tâm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+ 1 PLC s7 1200 simen ( cpu 1217 DC/DC/DC)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nguồn tổ ong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rơ le xoay chiều 220v, 1 chiều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atomat nguồn 20a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nút start, stop, Estop(dừng khẩn cấp)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đèn báo start, stop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đầu nối , dây điện, vv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 màn hình HMI (KTP700 Basic PN)</a:t>
            </a:r>
          </a:p>
          <a:p>
            <a:pPr marL="0" indent="0">
              <a:buNone/>
            </a:pPr>
            <a:endParaRPr lang="vi-VN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Dùng </a:t>
            </a:r>
            <a:r>
              <a:rPr lang="vi-VN" sz="1050" b="0" i="0">
                <a:effectLst/>
                <a:latin typeface="Helvetica Neue"/>
              </a:rPr>
              <a:t>encoder omron E6B2-CW6C 500 XUNG 2 chân A B nối vào i0.0 và i0.1 của PLC</a:t>
            </a:r>
          </a:p>
          <a:p>
            <a:pPr>
              <a:buFontTx/>
              <a:buChar char="-"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2 chân Q0.0 nối vào chân 11(PG) và Q0.1 nối vào chân 36(NG) của driver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4FDF38-408D-BF45-3FBE-DDD6AC43305F}"/>
              </a:ext>
            </a:extLst>
          </p:cNvPr>
          <p:cNvSpPr/>
          <p:nvPr/>
        </p:nvSpPr>
        <p:spPr>
          <a:xfrm>
            <a:off x="4926461" y="228600"/>
            <a:ext cx="2339077" cy="28776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7325F5-4C6D-71C6-9443-43D4941C61CC}"/>
              </a:ext>
            </a:extLst>
          </p:cNvPr>
          <p:cNvSpPr/>
          <p:nvPr/>
        </p:nvSpPr>
        <p:spPr>
          <a:xfrm>
            <a:off x="5231470" y="1093215"/>
            <a:ext cx="387163" cy="587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853A3-B117-8C88-826F-B652E0EBAC82}"/>
              </a:ext>
            </a:extLst>
          </p:cNvPr>
          <p:cNvSpPr/>
          <p:nvPr/>
        </p:nvSpPr>
        <p:spPr>
          <a:xfrm>
            <a:off x="5277243" y="577001"/>
            <a:ext cx="255494" cy="26894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CA3D62-8873-6F44-82A2-CD70F1474FFB}"/>
              </a:ext>
            </a:extLst>
          </p:cNvPr>
          <p:cNvSpPr/>
          <p:nvPr/>
        </p:nvSpPr>
        <p:spPr>
          <a:xfrm>
            <a:off x="6622593" y="567188"/>
            <a:ext cx="255494" cy="2689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CABA12-FF7D-8C67-04A8-28B63891FB9A}"/>
              </a:ext>
            </a:extLst>
          </p:cNvPr>
          <p:cNvSpPr/>
          <p:nvPr/>
        </p:nvSpPr>
        <p:spPr>
          <a:xfrm>
            <a:off x="6006298" y="2421125"/>
            <a:ext cx="253251" cy="2689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B1AA2-C1F0-D651-BBB7-9F8B5BA1FAFE}"/>
              </a:ext>
            </a:extLst>
          </p:cNvPr>
          <p:cNvSpPr/>
          <p:nvPr/>
        </p:nvSpPr>
        <p:spPr>
          <a:xfrm>
            <a:off x="5347801" y="2398339"/>
            <a:ext cx="253251" cy="268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DDE461-B4A7-D6B0-187C-4624D1F4F625}"/>
              </a:ext>
            </a:extLst>
          </p:cNvPr>
          <p:cNvSpPr/>
          <p:nvPr/>
        </p:nvSpPr>
        <p:spPr>
          <a:xfrm>
            <a:off x="6624836" y="2411786"/>
            <a:ext cx="253251" cy="26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65D2F1-BF3C-79DE-BCD2-D8481376170C}"/>
              </a:ext>
            </a:extLst>
          </p:cNvPr>
          <p:cNvSpPr/>
          <p:nvPr/>
        </p:nvSpPr>
        <p:spPr>
          <a:xfrm>
            <a:off x="5347801" y="1157104"/>
            <a:ext cx="118782" cy="1344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30FD3-59BB-3DD1-E12E-4F6398936DD1}"/>
              </a:ext>
            </a:extLst>
          </p:cNvPr>
          <p:cNvSpPr/>
          <p:nvPr/>
        </p:nvSpPr>
        <p:spPr>
          <a:xfrm>
            <a:off x="5347801" y="1475646"/>
            <a:ext cx="121024" cy="1054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ECDA0-AF16-F726-F0D6-4AABA4AADF68}"/>
              </a:ext>
            </a:extLst>
          </p:cNvPr>
          <p:cNvSpPr txBox="1"/>
          <p:nvPr/>
        </p:nvSpPr>
        <p:spPr>
          <a:xfrm>
            <a:off x="5191752" y="2025936"/>
            <a:ext cx="52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4AE65-0F63-3D3D-1931-85D35F9FC948}"/>
              </a:ext>
            </a:extLst>
          </p:cNvPr>
          <p:cNvSpPr txBox="1"/>
          <p:nvPr/>
        </p:nvSpPr>
        <p:spPr>
          <a:xfrm>
            <a:off x="6554757" y="2009877"/>
            <a:ext cx="52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08CB4-ED2F-CB13-D794-13E0DCA1730B}"/>
              </a:ext>
            </a:extLst>
          </p:cNvPr>
          <p:cNvSpPr txBox="1"/>
          <p:nvPr/>
        </p:nvSpPr>
        <p:spPr>
          <a:xfrm>
            <a:off x="5831262" y="2025936"/>
            <a:ext cx="66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Estop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503E46-8A68-F9CC-AC6A-83B173155593}"/>
              </a:ext>
            </a:extLst>
          </p:cNvPr>
          <p:cNvSpPr txBox="1"/>
          <p:nvPr/>
        </p:nvSpPr>
        <p:spPr>
          <a:xfrm>
            <a:off x="4977203" y="1715538"/>
            <a:ext cx="1247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Bộ điều chỉnh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4840D-D2A9-5CEB-E7DE-195C8B319CF3}"/>
              </a:ext>
            </a:extLst>
          </p:cNvPr>
          <p:cNvSpPr/>
          <p:nvPr/>
        </p:nvSpPr>
        <p:spPr>
          <a:xfrm>
            <a:off x="8268973" y="228600"/>
            <a:ext cx="2251810" cy="2877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BEF855-A97A-EE6F-9855-A3E41E350AB3}"/>
              </a:ext>
            </a:extLst>
          </p:cNvPr>
          <p:cNvSpPr/>
          <p:nvPr/>
        </p:nvSpPr>
        <p:spPr>
          <a:xfrm>
            <a:off x="8829595" y="2562321"/>
            <a:ext cx="147918" cy="2554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7DEAA7-C4DA-ABDD-8CEF-487B99748D1C}"/>
              </a:ext>
            </a:extLst>
          </p:cNvPr>
          <p:cNvSpPr/>
          <p:nvPr/>
        </p:nvSpPr>
        <p:spPr>
          <a:xfrm>
            <a:off x="9263091" y="2552981"/>
            <a:ext cx="147918" cy="2554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C5668-9CCE-EC3C-FD83-9C4E35B9E2B6}"/>
              </a:ext>
            </a:extLst>
          </p:cNvPr>
          <p:cNvSpPr/>
          <p:nvPr/>
        </p:nvSpPr>
        <p:spPr>
          <a:xfrm>
            <a:off x="9652499" y="2562320"/>
            <a:ext cx="147918" cy="2554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59CEE1-3C0F-466D-B3FA-068631770E78}"/>
              </a:ext>
            </a:extLst>
          </p:cNvPr>
          <p:cNvSpPr/>
          <p:nvPr/>
        </p:nvSpPr>
        <p:spPr>
          <a:xfrm>
            <a:off x="9620431" y="1551735"/>
            <a:ext cx="688042" cy="2554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D8ADCA-37FB-8D6E-3407-2963A3D8679A}"/>
              </a:ext>
            </a:extLst>
          </p:cNvPr>
          <p:cNvSpPr/>
          <p:nvPr/>
        </p:nvSpPr>
        <p:spPr>
          <a:xfrm>
            <a:off x="8444751" y="652213"/>
            <a:ext cx="322180" cy="36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37ABCCE-9A08-0499-E200-8DABD2F1251B}"/>
              </a:ext>
            </a:extLst>
          </p:cNvPr>
          <p:cNvSpPr/>
          <p:nvPr/>
        </p:nvSpPr>
        <p:spPr>
          <a:xfrm>
            <a:off x="9335793" y="1464609"/>
            <a:ext cx="244676" cy="4297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AE84FB1-0AD8-80D8-A2D5-ED31D132C60C}"/>
              </a:ext>
            </a:extLst>
          </p:cNvPr>
          <p:cNvSpPr/>
          <p:nvPr/>
        </p:nvSpPr>
        <p:spPr>
          <a:xfrm>
            <a:off x="9054984" y="812965"/>
            <a:ext cx="304101" cy="4141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BDAACA-578C-D82A-2BF0-3D21E6D84A74}"/>
              </a:ext>
            </a:extLst>
          </p:cNvPr>
          <p:cNvSpPr txBox="1"/>
          <p:nvPr/>
        </p:nvSpPr>
        <p:spPr>
          <a:xfrm>
            <a:off x="8268973" y="398525"/>
            <a:ext cx="102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CB nguồn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11C57-A60A-72D3-2009-C1008D7B2B5B}"/>
              </a:ext>
            </a:extLst>
          </p:cNvPr>
          <p:cNvSpPr txBox="1"/>
          <p:nvPr/>
        </p:nvSpPr>
        <p:spPr>
          <a:xfrm>
            <a:off x="9743926" y="1537167"/>
            <a:ext cx="539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PLC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8B5C70-434A-08F5-6C54-9067106F0236}"/>
              </a:ext>
            </a:extLst>
          </p:cNvPr>
          <p:cNvSpPr txBox="1"/>
          <p:nvPr/>
        </p:nvSpPr>
        <p:spPr>
          <a:xfrm>
            <a:off x="8810697" y="1429445"/>
            <a:ext cx="72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Nguồn</a:t>
            </a:r>
            <a:r>
              <a:rPr lang="en-US" sz="1400"/>
              <a:t> tổ ong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617F6-FA25-1C00-9CD3-D251F048786E}"/>
              </a:ext>
            </a:extLst>
          </p:cNvPr>
          <p:cNvSpPr txBox="1"/>
          <p:nvPr/>
        </p:nvSpPr>
        <p:spPr>
          <a:xfrm>
            <a:off x="8978683" y="2801752"/>
            <a:ext cx="833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Relay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D0B857-A9D2-7DDC-4EF6-86498F8DFF42}"/>
              </a:ext>
            </a:extLst>
          </p:cNvPr>
          <p:cNvSpPr txBox="1"/>
          <p:nvPr/>
        </p:nvSpPr>
        <p:spPr>
          <a:xfrm>
            <a:off x="9092929" y="817889"/>
            <a:ext cx="155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Bộ điều chỉnh DC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690CD-7110-20C4-E994-B01738993FF2}"/>
              </a:ext>
            </a:extLst>
          </p:cNvPr>
          <p:cNvSpPr/>
          <p:nvPr/>
        </p:nvSpPr>
        <p:spPr>
          <a:xfrm>
            <a:off x="5831262" y="1093215"/>
            <a:ext cx="1179649" cy="7140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F6D73-BFB1-A626-7A03-A93BB5727F2C}"/>
              </a:ext>
            </a:extLst>
          </p:cNvPr>
          <p:cNvSpPr txBox="1"/>
          <p:nvPr/>
        </p:nvSpPr>
        <p:spPr>
          <a:xfrm>
            <a:off x="6066234" y="12887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HMI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152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05C3-8DEE-03D7-9645-69D6B74C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443753"/>
            <a:ext cx="10856259" cy="5733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vi-V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PLC và giao diện HMI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1, khởi tạo 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58403-439E-CE0B-253F-4158958A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92" y="1066595"/>
            <a:ext cx="8489416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4157-43B5-EA08-BE80-0B0124A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" y="194553"/>
            <a:ext cx="11809377" cy="593387"/>
          </a:xfrm>
        </p:spPr>
        <p:txBody>
          <a:bodyPr>
            <a:normAutofit/>
          </a:bodyPr>
          <a:lstStyle/>
          <a:p>
            <a:r>
              <a:rPr lang="vi-VN" sz="1300"/>
              <a:t>2, Chương trình chính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E367A-4547-A0FD-9D53-C6A0723C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02"/>
            <a:ext cx="12192000" cy="60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478F-B6B3-E277-7396-175BD1F9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37" y="264852"/>
            <a:ext cx="10515600" cy="327077"/>
          </a:xfrm>
        </p:spPr>
        <p:txBody>
          <a:bodyPr>
            <a:normAutofit/>
          </a:bodyPr>
          <a:lstStyle/>
          <a:p>
            <a:r>
              <a:rPr lang="vi-VN" sz="1400"/>
              <a:t>3, </a:t>
            </a:r>
            <a:r>
              <a:rPr lang="vi-VN" sz="1600"/>
              <a:t>chương trình con F_ MANUAL</a:t>
            </a:r>
            <a:endParaRPr lang="vi-VN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415E2-F917-4082-44AA-85CB3592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37" y="591929"/>
            <a:ext cx="10874682" cy="3182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45BD1-2440-496C-B965-96267414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37" y="3697204"/>
            <a:ext cx="10897544" cy="2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4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D8E6-A77E-CF2E-E48F-31984D999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19" y="88489"/>
            <a:ext cx="11780196" cy="6691690"/>
          </a:xfrm>
        </p:spPr>
        <p:txBody>
          <a:bodyPr>
            <a:normAutofit/>
          </a:bodyPr>
          <a:lstStyle/>
          <a:p>
            <a:r>
              <a:rPr lang="vi-VN" sz="1600">
                <a:latin typeface="t"/>
              </a:rPr>
              <a:t>4 , chương trình con F_AUTO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E725-123F-D95D-D4EF-4D6A3AF9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365495"/>
            <a:ext cx="10889924" cy="2908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DFE20-8CD8-8DAF-CD09-03AD6F98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1" y="3274142"/>
            <a:ext cx="10867062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1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69EFB1-6ADF-46E4-8A89-2A142A8D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7" y="165011"/>
            <a:ext cx="11166723" cy="3433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B47D8-0A87-B8A6-DD39-4D98FC41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5" y="3598607"/>
            <a:ext cx="10920406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5FBF0B-AB9B-A0FF-5F4E-E4420162A2A4}"/>
              </a:ext>
            </a:extLst>
          </p:cNvPr>
          <p:cNvCxnSpPr/>
          <p:nvPr/>
        </p:nvCxnSpPr>
        <p:spPr>
          <a:xfrm>
            <a:off x="147918" y="194982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3832E6-65B0-839B-7A5E-13124D83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69" y="2417262"/>
            <a:ext cx="2505062" cy="3340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0322BA-0073-245C-55A6-BB5089B80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54" y="2446677"/>
            <a:ext cx="2605640" cy="334008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9A4806C-F68E-A4C1-9A1F-0048AD0C11CB}"/>
              </a:ext>
            </a:extLst>
          </p:cNvPr>
          <p:cNvGrpSpPr/>
          <p:nvPr/>
        </p:nvGrpSpPr>
        <p:grpSpPr>
          <a:xfrm>
            <a:off x="6340288" y="3876796"/>
            <a:ext cx="2272553" cy="2556295"/>
            <a:chOff x="6340288" y="3876796"/>
            <a:chExt cx="2272553" cy="2556295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6FC9233-10DB-96AD-6211-A5E8719136FD}"/>
                </a:ext>
              </a:extLst>
            </p:cNvPr>
            <p:cNvSpPr/>
            <p:nvPr/>
          </p:nvSpPr>
          <p:spPr>
            <a:xfrm>
              <a:off x="7005918" y="3876796"/>
              <a:ext cx="726141" cy="21050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825E72-0168-1BFD-D2C7-9364D4F6E8DA}"/>
                </a:ext>
              </a:extLst>
            </p:cNvPr>
            <p:cNvSpPr txBox="1"/>
            <p:nvPr/>
          </p:nvSpPr>
          <p:spPr>
            <a:xfrm>
              <a:off x="6340288" y="5786760"/>
              <a:ext cx="2272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 vòng lớn: 30mm</a:t>
              </a:r>
            </a:p>
            <a:p>
              <a:r>
                <a:rPr lang="en-US"/>
                <a:t>D vòng nhỏ: 7mm 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15C90-B0D8-1C62-5CB1-BB883BA8DA7D}"/>
              </a:ext>
            </a:extLst>
          </p:cNvPr>
          <p:cNvGrpSpPr/>
          <p:nvPr/>
        </p:nvGrpSpPr>
        <p:grpSpPr>
          <a:xfrm>
            <a:off x="305263" y="1913885"/>
            <a:ext cx="3810806" cy="1550052"/>
            <a:chOff x="350196" y="2219686"/>
            <a:chExt cx="3810806" cy="155005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E705019-3EB9-17D2-F530-1CFD3DCA71FF}"/>
                </a:ext>
              </a:extLst>
            </p:cNvPr>
            <p:cNvCxnSpPr/>
            <p:nvPr/>
          </p:nvCxnSpPr>
          <p:spPr>
            <a:xfrm>
              <a:off x="350196" y="2604295"/>
              <a:ext cx="0" cy="722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E13739-C511-D4CA-9D6A-F311A115F085}"/>
                </a:ext>
              </a:extLst>
            </p:cNvPr>
            <p:cNvGrpSpPr/>
            <p:nvPr/>
          </p:nvGrpSpPr>
          <p:grpSpPr>
            <a:xfrm>
              <a:off x="350196" y="2219686"/>
              <a:ext cx="3810806" cy="1550052"/>
              <a:chOff x="350196" y="2208336"/>
              <a:chExt cx="3810806" cy="155005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EA5537B-F5E6-E233-0A41-6BF7198652F7}"/>
                  </a:ext>
                </a:extLst>
              </p:cNvPr>
              <p:cNvCxnSpPr/>
              <p:nvPr/>
            </p:nvCxnSpPr>
            <p:spPr>
              <a:xfrm>
                <a:off x="350196" y="2591608"/>
                <a:ext cx="20268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B5D6554-2C8F-F061-CBC3-2CB929234F6E}"/>
                  </a:ext>
                </a:extLst>
              </p:cNvPr>
              <p:cNvGrpSpPr/>
              <p:nvPr/>
            </p:nvGrpSpPr>
            <p:grpSpPr>
              <a:xfrm>
                <a:off x="366971" y="2208336"/>
                <a:ext cx="3794031" cy="1550052"/>
                <a:chOff x="366971" y="2208336"/>
                <a:chExt cx="3794031" cy="155005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594A3E64-3F19-CEF1-50E8-ABB4F4F5A323}"/>
                    </a:ext>
                  </a:extLst>
                </p:cNvPr>
                <p:cNvGrpSpPr/>
                <p:nvPr/>
              </p:nvGrpSpPr>
              <p:grpSpPr>
                <a:xfrm>
                  <a:off x="366971" y="2208336"/>
                  <a:ext cx="3794031" cy="1550052"/>
                  <a:chOff x="349616" y="2269990"/>
                  <a:chExt cx="3800845" cy="1606806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F10AB28C-0103-09E0-F607-4E5DE9AF8862}"/>
                      </a:ext>
                    </a:extLst>
                  </p:cNvPr>
                  <p:cNvSpPr/>
                  <p:nvPr/>
                </p:nvSpPr>
                <p:spPr>
                  <a:xfrm>
                    <a:off x="1018048" y="3041572"/>
                    <a:ext cx="618565" cy="537882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2C5C13AA-E394-EA7C-7ABB-5407CB66A12B}"/>
                      </a:ext>
                    </a:extLst>
                  </p:cNvPr>
                  <p:cNvSpPr/>
                  <p:nvPr/>
                </p:nvSpPr>
                <p:spPr>
                  <a:xfrm>
                    <a:off x="1166525" y="3481532"/>
                    <a:ext cx="248771" cy="208429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83486C49-F3A9-A330-4DAB-7C6133E44CD2}"/>
                      </a:ext>
                    </a:extLst>
                  </p:cNvPr>
                  <p:cNvCxnSpPr/>
                  <p:nvPr/>
                </p:nvCxnSpPr>
                <p:spPr>
                  <a:xfrm>
                    <a:off x="349616" y="3429000"/>
                    <a:ext cx="203050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0FFE00C3-9A08-31FB-3695-C09745104FF0}"/>
                      </a:ext>
                    </a:extLst>
                  </p:cNvPr>
                  <p:cNvCxnSpPr/>
                  <p:nvPr/>
                </p:nvCxnSpPr>
                <p:spPr>
                  <a:xfrm>
                    <a:off x="2363317" y="2667295"/>
                    <a:ext cx="0" cy="74855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02DB130F-922D-62C6-E244-C6F5A9AA5C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043945" y="2446677"/>
                    <a:ext cx="672353" cy="3742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4925378-7E80-0616-F773-59F2BCA581C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285" y="2269990"/>
                    <a:ext cx="147917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err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Phần</a:t>
                    </a:r>
                    <a:r>
                      <a:rPr lang="en-US" sz="13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300" err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cần</a:t>
                    </a:r>
                    <a:r>
                      <a:rPr lang="en-US" sz="13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300" err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đóng</a:t>
                    </a:r>
                    <a:r>
                      <a:rPr lang="en-US" sz="13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300" err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gói</a:t>
                    </a:r>
                    <a:endParaRPr lang="en-US" sz="130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074326C-2B07-9287-1563-D872C385BF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613" y="3584408"/>
                    <a:ext cx="12573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err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Phần</a:t>
                    </a:r>
                    <a:r>
                      <a:rPr lang="en-US" sz="1300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300" err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móc</a:t>
                    </a:r>
                    <a:r>
                      <a:rPr lang="en-US" sz="1300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300" err="1">
                        <a:solidFill>
                          <a:schemeClr val="accent4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khóa</a:t>
                    </a:r>
                    <a:endParaRPr lang="en-US" sz="1300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EEFD7357-14CA-DE38-F385-8F7494C7D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47794" y="3283342"/>
                  <a:ext cx="231958" cy="4326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D9CA3D-8764-FCE4-3E37-7412319460CE}"/>
              </a:ext>
            </a:extLst>
          </p:cNvPr>
          <p:cNvSpPr txBox="1"/>
          <p:nvPr/>
        </p:nvSpPr>
        <p:spPr>
          <a:xfrm>
            <a:off x="507918" y="0"/>
            <a:ext cx="9351953" cy="356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Đóng gói móc khóa bằng băng dính đặc hiệu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Chỉ được đóng gói 1/5 sản phẩm, để lại phần dư để làm công đoạn tiếp theo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E081C-1B12-C2E1-1ED5-4C5E9C89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4" y="13392"/>
            <a:ext cx="10905165" cy="4607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63016-FD48-D69D-E8A1-75B485FE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4" y="4548940"/>
            <a:ext cx="10935648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A8494-47CA-E81C-FB00-18A9CFD5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3" y="353962"/>
            <a:ext cx="10859441" cy="58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4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764BC-838B-5B39-B520-96AEC686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6" y="71724"/>
            <a:ext cx="10897544" cy="4191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F8D58-AE4B-0E1E-D4BE-6AE72F23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6" y="4263543"/>
            <a:ext cx="10928027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0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19D3F-0578-19AB-7E17-4B71E8A0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7" y="0"/>
            <a:ext cx="10912786" cy="313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EFC15-D8C0-B46E-047A-52123585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6" y="3131346"/>
            <a:ext cx="10928027" cy="32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0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94FEB-B29A-2C77-9DD9-8445932E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6" y="-69573"/>
            <a:ext cx="10912786" cy="3498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52C1C-9A20-94AD-A433-D4594F4C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39" y="3429000"/>
            <a:ext cx="10882303" cy="33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7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32848-9308-7FCC-450F-F03E293BCDBA}"/>
              </a:ext>
            </a:extLst>
          </p:cNvPr>
          <p:cNvSpPr txBox="1"/>
          <p:nvPr/>
        </p:nvSpPr>
        <p:spPr>
          <a:xfrm>
            <a:off x="131322" y="238327"/>
            <a:ext cx="174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5, Màn hình HMI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3E626-3692-769D-B77E-9D7525ED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1" y="609355"/>
            <a:ext cx="9555620" cy="61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8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6ECE45-FF8B-9E91-6421-58F13E32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102" y="-77821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12E4D-9D4F-B50B-F709-19F21E8F5537}"/>
              </a:ext>
            </a:extLst>
          </p:cNvPr>
          <p:cNvSpPr txBox="1"/>
          <p:nvPr/>
        </p:nvSpPr>
        <p:spPr>
          <a:xfrm>
            <a:off x="1828800" y="1627094"/>
            <a:ext cx="408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>
                <a:solidFill>
                  <a:schemeClr val="accent4"/>
                </a:solidFill>
              </a:rPr>
              <a:t>Thank</a:t>
            </a:r>
            <a:r>
              <a:rPr lang="en-US" sz="2800">
                <a:solidFill>
                  <a:schemeClr val="accent4"/>
                </a:solidFill>
              </a:rPr>
              <a:t> </a:t>
            </a:r>
            <a:r>
              <a:rPr lang="vi-VN" sz="2800">
                <a:solidFill>
                  <a:schemeClr val="accent4"/>
                </a:solidFill>
              </a:rPr>
              <a:t>you for whatching</a:t>
            </a:r>
            <a:endParaRPr lang="en-US" sz="2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82E26A-CF27-45C5-5406-CD276CDF07E7}"/>
              </a:ext>
            </a:extLst>
          </p:cNvPr>
          <p:cNvSpPr txBox="1"/>
          <p:nvPr/>
        </p:nvSpPr>
        <p:spPr>
          <a:xfrm>
            <a:off x="1048871" y="403412"/>
            <a:ext cx="7624482" cy="2581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công đoạn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vi-V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Đưa móc khóa vào phải đúng chiều, đúng khoảng cách để dán theo yêu cầu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Dán băng keo 2 mặt trên dưới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Ép sản phẩn lại để băng keo dính lại với nhau và giữ móc khóa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Cắt, chia ra thành từng sản phẩm một</a:t>
            </a:r>
          </a:p>
        </p:txBody>
      </p:sp>
    </p:spTree>
    <p:extLst>
      <p:ext uri="{BB962C8B-B14F-4D97-AF65-F5344CB8AC3E}">
        <p14:creationId xmlns:p14="http://schemas.microsoft.com/office/powerpoint/2010/main" val="242727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BD84-0DAE-4BFB-BCD0-72CB49C66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9587"/>
            <a:ext cx="10515600" cy="54373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nghê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phễu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rung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khóa</a:t>
            </a:r>
          </a:p>
          <a:p>
            <a:pPr>
              <a:buFontTx/>
              <a:buChar char="-"/>
            </a:pP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hướng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khóa 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Cơ cấu cấp móc khóa vào băng tải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Cơ cấu băng tải chính 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Cơ cấu cấp băng dính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Cơ cấu băng tải để ép băng dính </a:t>
            </a:r>
          </a:p>
          <a:p>
            <a:pPr>
              <a:buFontTx/>
              <a:buChar char="-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Cơ cấu cắt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 số cơ cấu trong quá trình làm </a:t>
            </a:r>
          </a:p>
          <a:p>
            <a:pPr marL="0" indent="0">
              <a:buNone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sau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0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F46A-0FFD-586D-E291-A308CF9E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4" y="443753"/>
            <a:ext cx="10515600" cy="28023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32D0E8-490B-F209-49B0-E12103A7D103}"/>
              </a:ext>
            </a:extLst>
          </p:cNvPr>
          <p:cNvGrpSpPr/>
          <p:nvPr/>
        </p:nvGrpSpPr>
        <p:grpSpPr>
          <a:xfrm>
            <a:off x="188259" y="724475"/>
            <a:ext cx="9906000" cy="2926614"/>
            <a:chOff x="188259" y="724475"/>
            <a:chExt cx="9906000" cy="29266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D2FCB3-D1F7-DAD8-6B75-9CDC0F794CB2}"/>
                </a:ext>
              </a:extLst>
            </p:cNvPr>
            <p:cNvSpPr/>
            <p:nvPr/>
          </p:nvSpPr>
          <p:spPr>
            <a:xfrm>
              <a:off x="820271" y="954741"/>
              <a:ext cx="1264024" cy="11564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0B2478-79EB-8E65-29DC-E5E0A856BD06}"/>
                </a:ext>
              </a:extLst>
            </p:cNvPr>
            <p:cNvSpPr/>
            <p:nvPr/>
          </p:nvSpPr>
          <p:spPr>
            <a:xfrm>
              <a:off x="2043953" y="1317812"/>
              <a:ext cx="389965" cy="632012"/>
            </a:xfrm>
            <a:custGeom>
              <a:avLst/>
              <a:gdLst>
                <a:gd name="connsiteX0" fmla="*/ 0 w 389965"/>
                <a:gd name="connsiteY0" fmla="*/ 0 h 632012"/>
                <a:gd name="connsiteX1" fmla="*/ 389965 w 389965"/>
                <a:gd name="connsiteY1" fmla="*/ 632012 h 6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9965" h="632012">
                  <a:moveTo>
                    <a:pt x="0" y="0"/>
                  </a:moveTo>
                  <a:lnTo>
                    <a:pt x="389965" y="63201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FC0170-DDD8-97C5-B176-71BE440828DF}"/>
                </a:ext>
              </a:extLst>
            </p:cNvPr>
            <p:cNvSpPr/>
            <p:nvPr/>
          </p:nvSpPr>
          <p:spPr>
            <a:xfrm>
              <a:off x="2097741" y="1546412"/>
              <a:ext cx="551330" cy="941294"/>
            </a:xfrm>
            <a:custGeom>
              <a:avLst/>
              <a:gdLst>
                <a:gd name="connsiteX0" fmla="*/ 0 w 551330"/>
                <a:gd name="connsiteY0" fmla="*/ 0 h 941294"/>
                <a:gd name="connsiteX1" fmla="*/ 551330 w 551330"/>
                <a:gd name="connsiteY1" fmla="*/ 941294 h 94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330" h="941294">
                  <a:moveTo>
                    <a:pt x="0" y="0"/>
                  </a:moveTo>
                  <a:lnTo>
                    <a:pt x="551330" y="941294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2BCB04-53C5-21FA-D3F9-8AF10AEEE6AD}"/>
                </a:ext>
              </a:extLst>
            </p:cNvPr>
            <p:cNvSpPr/>
            <p:nvPr/>
          </p:nvSpPr>
          <p:spPr>
            <a:xfrm>
              <a:off x="2420471" y="1936376"/>
              <a:ext cx="295835" cy="524436"/>
            </a:xfrm>
            <a:custGeom>
              <a:avLst/>
              <a:gdLst>
                <a:gd name="connsiteX0" fmla="*/ 0 w 295835"/>
                <a:gd name="connsiteY0" fmla="*/ 0 h 524436"/>
                <a:gd name="connsiteX1" fmla="*/ 295835 w 295835"/>
                <a:gd name="connsiteY1" fmla="*/ 524436 h 52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835" h="524436">
                  <a:moveTo>
                    <a:pt x="0" y="0"/>
                  </a:moveTo>
                  <a:lnTo>
                    <a:pt x="295835" y="52443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6824EF-63B7-478A-292A-1CA5820803AF}"/>
                </a:ext>
              </a:extLst>
            </p:cNvPr>
            <p:cNvSpPr/>
            <p:nvPr/>
          </p:nvSpPr>
          <p:spPr>
            <a:xfrm>
              <a:off x="1815353" y="3092824"/>
              <a:ext cx="228600" cy="2958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15D3F8-6D74-61A7-94B8-5E34658ECC62}"/>
                </a:ext>
              </a:extLst>
            </p:cNvPr>
            <p:cNvSpPr/>
            <p:nvPr/>
          </p:nvSpPr>
          <p:spPr>
            <a:xfrm>
              <a:off x="1627094" y="2891118"/>
              <a:ext cx="53788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05CCAA8-14EF-580D-A472-8F4BF335205D}"/>
                </a:ext>
              </a:extLst>
            </p:cNvPr>
            <p:cNvCxnSpPr>
              <a:stCxn id="21" idx="3"/>
            </p:cNvCxnSpPr>
            <p:nvPr/>
          </p:nvCxnSpPr>
          <p:spPr>
            <a:xfrm flipH="1" flipV="1">
              <a:off x="1627094" y="2891118"/>
              <a:ext cx="221737" cy="454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7EDF96-D67B-9778-AA8B-E444F4A1D722}"/>
                </a:ext>
              </a:extLst>
            </p:cNvPr>
            <p:cNvSpPr/>
            <p:nvPr/>
          </p:nvSpPr>
          <p:spPr>
            <a:xfrm>
              <a:off x="1431191" y="2541494"/>
              <a:ext cx="4055209" cy="349624"/>
            </a:xfrm>
            <a:custGeom>
              <a:avLst/>
              <a:gdLst>
                <a:gd name="connsiteX0" fmla="*/ 195903 w 4055209"/>
                <a:gd name="connsiteY0" fmla="*/ 349624 h 349624"/>
                <a:gd name="connsiteX1" fmla="*/ 155562 w 4055209"/>
                <a:gd name="connsiteY1" fmla="*/ 121024 h 349624"/>
                <a:gd name="connsiteX2" fmla="*/ 1903680 w 4055209"/>
                <a:gd name="connsiteY2" fmla="*/ 40341 h 349624"/>
                <a:gd name="connsiteX3" fmla="*/ 1903680 w 4055209"/>
                <a:gd name="connsiteY3" fmla="*/ 40341 h 349624"/>
                <a:gd name="connsiteX4" fmla="*/ 4055209 w 4055209"/>
                <a:gd name="connsiteY4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5209" h="349624">
                  <a:moveTo>
                    <a:pt x="195903" y="349624"/>
                  </a:moveTo>
                  <a:cubicBezTo>
                    <a:pt x="33417" y="261097"/>
                    <a:pt x="-129068" y="172571"/>
                    <a:pt x="155562" y="121024"/>
                  </a:cubicBezTo>
                  <a:cubicBezTo>
                    <a:pt x="440192" y="69477"/>
                    <a:pt x="1903680" y="40341"/>
                    <a:pt x="1903680" y="40341"/>
                  </a:cubicBezTo>
                  <a:lnTo>
                    <a:pt x="1903680" y="40341"/>
                  </a:lnTo>
                  <a:lnTo>
                    <a:pt x="4055209" y="0"/>
                  </a:ln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70335E-6AEA-4B46-BEF4-B9F093A85E47}"/>
                </a:ext>
              </a:extLst>
            </p:cNvPr>
            <p:cNvSpPr/>
            <p:nvPr/>
          </p:nvSpPr>
          <p:spPr>
            <a:xfrm>
              <a:off x="4061012" y="1569272"/>
              <a:ext cx="282388" cy="322729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1F5984-6D56-4249-A31A-09A9EBBAADD9}"/>
                </a:ext>
              </a:extLst>
            </p:cNvPr>
            <p:cNvSpPr/>
            <p:nvPr/>
          </p:nvSpPr>
          <p:spPr>
            <a:xfrm>
              <a:off x="3899647" y="2111188"/>
              <a:ext cx="161365" cy="1075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A36EFDA-24C9-0BAF-F49D-1DFC00097D58}"/>
                </a:ext>
              </a:extLst>
            </p:cNvPr>
            <p:cNvSpPr/>
            <p:nvPr/>
          </p:nvSpPr>
          <p:spPr>
            <a:xfrm>
              <a:off x="3872753" y="1640541"/>
              <a:ext cx="1828800" cy="878895"/>
            </a:xfrm>
            <a:custGeom>
              <a:avLst/>
              <a:gdLst>
                <a:gd name="connsiteX0" fmla="*/ 201706 w 1828800"/>
                <a:gd name="connsiteY0" fmla="*/ 0 h 878895"/>
                <a:gd name="connsiteX1" fmla="*/ 0 w 1828800"/>
                <a:gd name="connsiteY1" fmla="*/ 591671 h 878895"/>
                <a:gd name="connsiteX2" fmla="*/ 0 w 1828800"/>
                <a:gd name="connsiteY2" fmla="*/ 591671 h 878895"/>
                <a:gd name="connsiteX3" fmla="*/ 147918 w 1828800"/>
                <a:gd name="connsiteY3" fmla="*/ 699247 h 878895"/>
                <a:gd name="connsiteX4" fmla="*/ 147918 w 1828800"/>
                <a:gd name="connsiteY4" fmla="*/ 699247 h 878895"/>
                <a:gd name="connsiteX5" fmla="*/ 726141 w 1828800"/>
                <a:gd name="connsiteY5" fmla="*/ 874059 h 878895"/>
                <a:gd name="connsiteX6" fmla="*/ 1828800 w 1828800"/>
                <a:gd name="connsiteY6" fmla="*/ 833718 h 878895"/>
                <a:gd name="connsiteX7" fmla="*/ 1828800 w 1828800"/>
                <a:gd name="connsiteY7" fmla="*/ 833718 h 87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8800" h="878895">
                  <a:moveTo>
                    <a:pt x="201706" y="0"/>
                  </a:moveTo>
                  <a:lnTo>
                    <a:pt x="0" y="591671"/>
                  </a:lnTo>
                  <a:lnTo>
                    <a:pt x="0" y="591671"/>
                  </a:lnTo>
                  <a:lnTo>
                    <a:pt x="147918" y="699247"/>
                  </a:lnTo>
                  <a:lnTo>
                    <a:pt x="147918" y="699247"/>
                  </a:lnTo>
                  <a:cubicBezTo>
                    <a:pt x="244288" y="728382"/>
                    <a:pt x="445994" y="851647"/>
                    <a:pt x="726141" y="874059"/>
                  </a:cubicBezTo>
                  <a:cubicBezTo>
                    <a:pt x="1006288" y="896471"/>
                    <a:pt x="1828800" y="833718"/>
                    <a:pt x="1828800" y="833718"/>
                  </a:cubicBezTo>
                  <a:lnTo>
                    <a:pt x="1828800" y="833718"/>
                  </a:lnTo>
                </a:path>
              </a:pathLst>
            </a:cu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490839-8063-1BA1-E311-69B844AF4659}"/>
                </a:ext>
              </a:extLst>
            </p:cNvPr>
            <p:cNvSpPr/>
            <p:nvPr/>
          </p:nvSpPr>
          <p:spPr>
            <a:xfrm>
              <a:off x="6490449" y="2115192"/>
              <a:ext cx="1519517" cy="16680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D361486-8ED1-3072-4B04-4793B71EBB9F}"/>
                </a:ext>
              </a:extLst>
            </p:cNvPr>
            <p:cNvSpPr/>
            <p:nvPr/>
          </p:nvSpPr>
          <p:spPr>
            <a:xfrm>
              <a:off x="8771965" y="2149527"/>
              <a:ext cx="252775" cy="26493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B3F08D6-0053-8E7E-6BF1-40E9C88FD087}"/>
                </a:ext>
              </a:extLst>
            </p:cNvPr>
            <p:cNvCxnSpPr>
              <a:cxnSpLocks/>
              <a:stCxn id="31" idx="4"/>
            </p:cNvCxnSpPr>
            <p:nvPr/>
          </p:nvCxnSpPr>
          <p:spPr>
            <a:xfrm>
              <a:off x="8898353" y="2414464"/>
              <a:ext cx="8083" cy="10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F162D32-3A2B-6480-F1DE-7927950AAB09}"/>
                </a:ext>
              </a:extLst>
            </p:cNvPr>
            <p:cNvCxnSpPr/>
            <p:nvPr/>
          </p:nvCxnSpPr>
          <p:spPr>
            <a:xfrm>
              <a:off x="8680554" y="2696135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EA53F6-5027-C441-92F8-6EF163109DA3}"/>
                </a:ext>
              </a:extLst>
            </p:cNvPr>
            <p:cNvCxnSpPr/>
            <p:nvPr/>
          </p:nvCxnSpPr>
          <p:spPr>
            <a:xfrm>
              <a:off x="1627094" y="2340744"/>
              <a:ext cx="4249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57B2F5-41EC-B8D7-6610-7DDAEBFF22D5}"/>
                </a:ext>
              </a:extLst>
            </p:cNvPr>
            <p:cNvCxnSpPr/>
            <p:nvPr/>
          </p:nvCxnSpPr>
          <p:spPr>
            <a:xfrm>
              <a:off x="1627094" y="2735191"/>
              <a:ext cx="4249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C29D543-9DB2-50A6-D733-3AE690F5703A}"/>
                </a:ext>
              </a:extLst>
            </p:cNvPr>
            <p:cNvCxnSpPr/>
            <p:nvPr/>
          </p:nvCxnSpPr>
          <p:spPr>
            <a:xfrm>
              <a:off x="4522694" y="2340744"/>
              <a:ext cx="4249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4267B9-9911-7ABB-2544-4128025AC8E4}"/>
                </a:ext>
              </a:extLst>
            </p:cNvPr>
            <p:cNvCxnSpPr/>
            <p:nvPr/>
          </p:nvCxnSpPr>
          <p:spPr>
            <a:xfrm>
              <a:off x="4522694" y="2735191"/>
              <a:ext cx="4249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7509DD-1E28-1C71-C707-B9FE7E7B388D}"/>
                </a:ext>
              </a:extLst>
            </p:cNvPr>
            <p:cNvSpPr/>
            <p:nvPr/>
          </p:nvSpPr>
          <p:spPr>
            <a:xfrm>
              <a:off x="1255057" y="1317812"/>
              <a:ext cx="425825" cy="41685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37E6F1D-492F-6149-9AFB-1E1627163D05}"/>
                </a:ext>
              </a:extLst>
            </p:cNvPr>
            <p:cNvSpPr/>
            <p:nvPr/>
          </p:nvSpPr>
          <p:spPr>
            <a:xfrm>
              <a:off x="3361765" y="2340744"/>
              <a:ext cx="358588" cy="3487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5BDA20-2B8C-536C-97D7-F6AA2DCED134}"/>
                </a:ext>
              </a:extLst>
            </p:cNvPr>
            <p:cNvSpPr/>
            <p:nvPr/>
          </p:nvSpPr>
          <p:spPr>
            <a:xfrm>
              <a:off x="3458795" y="2645838"/>
              <a:ext cx="152399" cy="132965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DE3E92-4076-D98D-FFD0-FA0937ABAD94}"/>
                </a:ext>
              </a:extLst>
            </p:cNvPr>
            <p:cNvSpPr/>
            <p:nvPr/>
          </p:nvSpPr>
          <p:spPr>
            <a:xfrm>
              <a:off x="1600199" y="2857207"/>
              <a:ext cx="161365" cy="1075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73DD3B-54F2-72B4-A3CB-6C55B5B4A709}"/>
                </a:ext>
              </a:extLst>
            </p:cNvPr>
            <p:cNvSpPr txBox="1"/>
            <p:nvPr/>
          </p:nvSpPr>
          <p:spPr>
            <a:xfrm>
              <a:off x="1964492" y="724475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/>
                <a:t>Phễu</a:t>
              </a:r>
              <a:r>
                <a:rPr lang="en-US" sz="1600"/>
                <a:t> rung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2BC6D9-E882-3F49-6100-214EAB5EB4B5}"/>
                </a:ext>
              </a:extLst>
            </p:cNvPr>
            <p:cNvSpPr txBox="1"/>
            <p:nvPr/>
          </p:nvSpPr>
          <p:spPr>
            <a:xfrm flipH="1">
              <a:off x="2349647" y="1546945"/>
              <a:ext cx="1993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Máng</a:t>
              </a:r>
              <a:r>
                <a:rPr lang="en-US" sz="1600"/>
                <a:t> </a:t>
              </a:r>
              <a:r>
                <a:rPr lang="en-US" sz="1600" err="1"/>
                <a:t>lọc</a:t>
              </a:r>
              <a:r>
                <a:rPr lang="en-US" sz="1600"/>
                <a:t>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BD654A-3B74-7312-88C2-653D9EB47795}"/>
                </a:ext>
              </a:extLst>
            </p:cNvPr>
            <p:cNvSpPr txBox="1"/>
            <p:nvPr/>
          </p:nvSpPr>
          <p:spPr>
            <a:xfrm flipH="1">
              <a:off x="6468862" y="2437008"/>
              <a:ext cx="1435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Băng</a:t>
              </a:r>
              <a:r>
                <a:rPr lang="en-US" sz="1600"/>
                <a:t> </a:t>
              </a:r>
              <a:r>
                <a:rPr lang="en-US" sz="1600" err="1"/>
                <a:t>tải</a:t>
              </a:r>
              <a:r>
                <a:rPr lang="en-US" sz="1600"/>
                <a:t> </a:t>
              </a:r>
              <a:r>
                <a:rPr lang="en-US" sz="1600" err="1"/>
                <a:t>chính</a:t>
              </a:r>
              <a:endParaRPr lang="en-US" sz="16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D8A8AA-0527-B3D3-866E-C6A647318DF7}"/>
                </a:ext>
              </a:extLst>
            </p:cNvPr>
            <p:cNvSpPr txBox="1"/>
            <p:nvPr/>
          </p:nvSpPr>
          <p:spPr>
            <a:xfrm flipH="1">
              <a:off x="6698877" y="1815486"/>
              <a:ext cx="1519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/>
                <a:t>Băng</a:t>
              </a:r>
              <a:r>
                <a:rPr lang="en-US"/>
                <a:t> </a:t>
              </a:r>
              <a:r>
                <a:rPr lang="en-US" err="1"/>
                <a:t>tải</a:t>
              </a:r>
              <a:r>
                <a:rPr lang="en-US"/>
                <a:t> </a:t>
              </a:r>
              <a:r>
                <a:rPr lang="en-US" err="1"/>
                <a:t>ép</a:t>
              </a:r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08212C-57F4-4F64-9B84-9AFDFC1194C9}"/>
                </a:ext>
              </a:extLst>
            </p:cNvPr>
            <p:cNvSpPr txBox="1"/>
            <p:nvPr/>
          </p:nvSpPr>
          <p:spPr>
            <a:xfrm>
              <a:off x="1390869" y="3312535"/>
              <a:ext cx="1955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Băng</a:t>
              </a:r>
              <a:r>
                <a:rPr lang="en-US" sz="1600"/>
                <a:t> </a:t>
              </a:r>
              <a:r>
                <a:rPr lang="en-US" sz="1600" err="1"/>
                <a:t>dính</a:t>
              </a:r>
              <a:r>
                <a:rPr lang="en-US" sz="1600"/>
                <a:t> </a:t>
              </a:r>
              <a:r>
                <a:rPr lang="en-US" sz="1600" err="1"/>
                <a:t>dưới</a:t>
              </a:r>
              <a:endParaRPr lang="en-US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2F39B6-4C0A-6E6D-7323-EF15D7DE0C4A}"/>
                </a:ext>
              </a:extLst>
            </p:cNvPr>
            <p:cNvSpPr txBox="1"/>
            <p:nvPr/>
          </p:nvSpPr>
          <p:spPr>
            <a:xfrm>
              <a:off x="8919884" y="2085204"/>
              <a:ext cx="1174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Trục</a:t>
              </a:r>
              <a:r>
                <a:rPr lang="en-US" sz="1600"/>
                <a:t> </a:t>
              </a:r>
              <a:r>
                <a:rPr lang="en-US" sz="1600" err="1"/>
                <a:t>cắt</a:t>
              </a:r>
              <a:endParaRPr lang="en-US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03AACD-348D-86D5-72AE-42C779765650}"/>
                </a:ext>
              </a:extLst>
            </p:cNvPr>
            <p:cNvSpPr txBox="1"/>
            <p:nvPr/>
          </p:nvSpPr>
          <p:spPr>
            <a:xfrm>
              <a:off x="4061012" y="1209593"/>
              <a:ext cx="165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Băng</a:t>
              </a:r>
              <a:r>
                <a:rPr lang="en-US" sz="1600"/>
                <a:t> </a:t>
              </a:r>
              <a:r>
                <a:rPr lang="en-US" sz="1600" err="1"/>
                <a:t>dính</a:t>
              </a:r>
              <a:r>
                <a:rPr lang="en-US" sz="1600"/>
                <a:t> </a:t>
              </a:r>
              <a:r>
                <a:rPr lang="en-US" sz="1600" err="1"/>
                <a:t>trên</a:t>
              </a:r>
              <a:endParaRPr lang="en-US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A6B0D2-D331-87C9-5F4B-88FAA03B3483}"/>
                </a:ext>
              </a:extLst>
            </p:cNvPr>
            <p:cNvSpPr txBox="1"/>
            <p:nvPr/>
          </p:nvSpPr>
          <p:spPr>
            <a:xfrm>
              <a:off x="188259" y="2795990"/>
              <a:ext cx="1674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Trục</a:t>
              </a:r>
              <a:r>
                <a:rPr lang="en-US" sz="1600"/>
                <a:t> </a:t>
              </a:r>
              <a:r>
                <a:rPr lang="en-US" sz="1600" err="1"/>
                <a:t>điều</a:t>
              </a:r>
              <a:r>
                <a:rPr lang="en-US" sz="1600"/>
                <a:t> </a:t>
              </a:r>
              <a:r>
                <a:rPr lang="en-US" sz="1600" err="1"/>
                <a:t>phối</a:t>
              </a:r>
              <a:endParaRPr lang="en-US" sz="16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B91C91-E386-E68F-71CF-3859BA8B7DA2}"/>
                </a:ext>
              </a:extLst>
            </p:cNvPr>
            <p:cNvSpPr txBox="1"/>
            <p:nvPr/>
          </p:nvSpPr>
          <p:spPr>
            <a:xfrm>
              <a:off x="3341389" y="2810395"/>
              <a:ext cx="1246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Sản</a:t>
              </a:r>
              <a:r>
                <a:rPr lang="en-US" sz="1600"/>
                <a:t> </a:t>
              </a:r>
              <a:r>
                <a:rPr lang="en-US" sz="1600" err="1"/>
                <a:t>phẩm</a:t>
              </a:r>
              <a:r>
                <a:rPr lang="en-US" sz="1600"/>
                <a:t>: </a:t>
              </a:r>
              <a:r>
                <a:rPr lang="en-US" sz="1600" err="1"/>
                <a:t>móc</a:t>
              </a:r>
              <a:r>
                <a:rPr lang="en-US" sz="1600"/>
                <a:t> </a:t>
              </a:r>
              <a:r>
                <a:rPr lang="en-US" sz="1600" err="1"/>
                <a:t>khóa</a:t>
              </a:r>
              <a:endParaRPr lang="en-US" sz="16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EEED2D1-F865-07A8-9B83-94D942CEE191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1640541" y="893752"/>
              <a:ext cx="323951" cy="315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1EBF02D-670B-763D-CD2D-9E3513A640B6}"/>
              </a:ext>
            </a:extLst>
          </p:cNvPr>
          <p:cNvSpPr txBox="1"/>
          <p:nvPr/>
        </p:nvSpPr>
        <p:spPr>
          <a:xfrm>
            <a:off x="820271" y="4193550"/>
            <a:ext cx="10515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phễu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rung,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rung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băng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dưới,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đúng khoảng cách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qua 1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thả vật </a:t>
            </a:r>
          </a:p>
          <a:p>
            <a:pPr marL="342900" indent="-342900">
              <a:buAutoNum type="arabicPeriod"/>
            </a:pP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băng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qua băng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0B6D4-6672-DDB5-E9C4-E72C0BAE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012"/>
            <a:ext cx="10515600" cy="5544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vi-V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Thi công</a:t>
            </a:r>
          </a:p>
          <a:p>
            <a:pPr marL="0" indent="0">
              <a:buNone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Chia ra 3 giao đoạn:</a:t>
            </a:r>
          </a:p>
          <a:p>
            <a:pPr>
              <a:buFontTx/>
              <a:buChar char="-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Giai đoạn 1: làm phần băng tải chính, băng tải ép, dao cắt, cấp băng dính</a:t>
            </a:r>
          </a:p>
          <a:p>
            <a:pPr>
              <a:buFontTx/>
              <a:buChar char="-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Giai đoạn 2: làm về phần phễu rung, cơ cấu lọc, căn chỉnh</a:t>
            </a:r>
          </a:p>
          <a:p>
            <a:pPr>
              <a:buFontTx/>
              <a:buChar char="-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Giai đoạn 3: làm về phần điều khiển như đấu dây, lập trình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23B4-7653-672B-80E4-2FCC1047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047"/>
            <a:ext cx="11022106" cy="5934916"/>
          </a:xfrm>
        </p:spPr>
        <p:txBody>
          <a:bodyPr>
            <a:normAutofit/>
          </a:bodyPr>
          <a:lstStyle/>
          <a:p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dây băng PVC, màu xanh, dày 2mm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kích thước : rộng 200mm , dài 1200mm, cao 600mm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động cơ giảm tốc 40W/220V tỉ số truyền 1/10 tốc độ tối đa là 140 vòng/phút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bộ điều khiển tốc độ vô cấp điều chỉnh được AC 220v/50Hz , Công suất 40W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 khung nhôm định hình 20x40 dài 1200mm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con lăn cốc bi (phi 38) dài 200mm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con lăn nhám thép mã kẽm 200mm phi 38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+ 2 cốc bi phi 12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bộ puly đai răng 10/12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tấm đỡ băng tải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Ốc vít, sắt vv,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7CA2-09C9-CC34-2737-CD8F7032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859" y="2312895"/>
            <a:ext cx="5952565" cy="37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E8D4-7ACA-FCF9-48BE-BFF89675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06" y="341814"/>
            <a:ext cx="10546976" cy="5854234"/>
          </a:xfrm>
        </p:spPr>
        <p:txBody>
          <a:bodyPr>
            <a:norm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Băng tải ép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con lăn cốc bi (phi 38) dài 200mm 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con lăn nhám thép mã kẽm 200mm phi 38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+ 2 cốc bi phi 12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bộ puly đai răng 10/12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bọc vào 1 lớp cao su mềm có khả năng đàn hổi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độ dài băng tải ép 250mm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sử dụng truyền động lấy từ động cơ băng tải, tốc độ bằng với băng tải, lực tác động đủ dính băng dính lại </a:t>
            </a:r>
          </a:p>
          <a:p>
            <a:pPr marL="0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AD0A89-49FA-9CB2-6931-3264AAFC0F94}"/>
              </a:ext>
            </a:extLst>
          </p:cNvPr>
          <p:cNvSpPr/>
          <p:nvPr/>
        </p:nvSpPr>
        <p:spPr>
          <a:xfrm>
            <a:off x="6537511" y="913066"/>
            <a:ext cx="484094" cy="443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9466C-B35D-DF77-F16D-1B2211DC8413}"/>
              </a:ext>
            </a:extLst>
          </p:cNvPr>
          <p:cNvSpPr/>
          <p:nvPr/>
        </p:nvSpPr>
        <p:spPr>
          <a:xfrm>
            <a:off x="7503458" y="356974"/>
            <a:ext cx="484094" cy="461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F6F884-29A7-8A2D-8836-13C0041B2AA1}"/>
              </a:ext>
            </a:extLst>
          </p:cNvPr>
          <p:cNvCxnSpPr>
            <a:cxnSpLocks/>
          </p:cNvCxnSpPr>
          <p:nvPr/>
        </p:nvCxnSpPr>
        <p:spPr>
          <a:xfrm flipH="1">
            <a:off x="6636785" y="341814"/>
            <a:ext cx="1137100" cy="6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B98B-FF8D-C399-2C2B-041716CAA28A}"/>
              </a:ext>
            </a:extLst>
          </p:cNvPr>
          <p:cNvCxnSpPr>
            <a:cxnSpLocks/>
            <a:endCxn id="4" idx="5"/>
          </p:cNvCxnSpPr>
          <p:nvPr/>
        </p:nvCxnSpPr>
        <p:spPr>
          <a:xfrm flipH="1">
            <a:off x="6950711" y="751284"/>
            <a:ext cx="995082" cy="540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6D0F81-DA88-43ED-A4F4-5EE7BAC8B7A0}"/>
              </a:ext>
            </a:extLst>
          </p:cNvPr>
          <p:cNvCxnSpPr/>
          <p:nvPr/>
        </p:nvCxnSpPr>
        <p:spPr>
          <a:xfrm flipH="1">
            <a:off x="6987393" y="645041"/>
            <a:ext cx="753035" cy="37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5E0495D-E391-0CFD-9C6C-EF4F37712AA8}"/>
              </a:ext>
            </a:extLst>
          </p:cNvPr>
          <p:cNvSpPr/>
          <p:nvPr/>
        </p:nvSpPr>
        <p:spPr>
          <a:xfrm>
            <a:off x="4742330" y="913066"/>
            <a:ext cx="484094" cy="443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606A8C-6DCC-65F2-1852-4E023EE64A22}"/>
              </a:ext>
            </a:extLst>
          </p:cNvPr>
          <p:cNvSpPr/>
          <p:nvPr/>
        </p:nvSpPr>
        <p:spPr>
          <a:xfrm>
            <a:off x="5786123" y="356973"/>
            <a:ext cx="484094" cy="461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21E62D-213A-F14E-2A8D-232177659952}"/>
              </a:ext>
            </a:extLst>
          </p:cNvPr>
          <p:cNvCxnSpPr>
            <a:cxnSpLocks/>
            <a:endCxn id="15" idx="1"/>
          </p:cNvCxnSpPr>
          <p:nvPr/>
        </p:nvCxnSpPr>
        <p:spPr>
          <a:xfrm flipH="1">
            <a:off x="4813224" y="356974"/>
            <a:ext cx="1166235" cy="6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62388F-4195-0D70-2801-CB1494FE9E90}"/>
              </a:ext>
            </a:extLst>
          </p:cNvPr>
          <p:cNvCxnSpPr>
            <a:cxnSpLocks/>
          </p:cNvCxnSpPr>
          <p:nvPr/>
        </p:nvCxnSpPr>
        <p:spPr>
          <a:xfrm flipH="1">
            <a:off x="5182355" y="751284"/>
            <a:ext cx="995082" cy="540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6457A1-C78C-1038-9A6F-5DD758853BC3}"/>
              </a:ext>
            </a:extLst>
          </p:cNvPr>
          <p:cNvCxnSpPr>
            <a:cxnSpLocks/>
          </p:cNvCxnSpPr>
          <p:nvPr/>
        </p:nvCxnSpPr>
        <p:spPr>
          <a:xfrm flipH="1">
            <a:off x="5203006" y="637193"/>
            <a:ext cx="753035" cy="37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7006FD5-C2A0-F841-DC57-09C62F56A24A}"/>
              </a:ext>
            </a:extLst>
          </p:cNvPr>
          <p:cNvSpPr/>
          <p:nvPr/>
        </p:nvSpPr>
        <p:spPr>
          <a:xfrm>
            <a:off x="4760465" y="667513"/>
            <a:ext cx="2221851" cy="850671"/>
          </a:xfrm>
          <a:prstGeom prst="arc">
            <a:avLst>
              <a:gd name="adj1" fmla="val 10912672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209AAC9-385F-684F-6400-7BC465F39A9E}"/>
              </a:ext>
            </a:extLst>
          </p:cNvPr>
          <p:cNvSpPr/>
          <p:nvPr/>
        </p:nvSpPr>
        <p:spPr>
          <a:xfrm flipV="1">
            <a:off x="4755388" y="763396"/>
            <a:ext cx="2221851" cy="785108"/>
          </a:xfrm>
          <a:prstGeom prst="arc">
            <a:avLst>
              <a:gd name="adj1" fmla="val 10912672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99F69-72D4-EDD8-6DA1-6B200B59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09" y="637193"/>
            <a:ext cx="3048425" cy="1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BBE0-B208-C614-0FC3-C4410920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430306"/>
            <a:ext cx="10910047" cy="5746657"/>
          </a:xfrm>
        </p:spPr>
        <p:txBody>
          <a:bodyPr>
            <a:norm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Cơ cấu dao cắt: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động cơ servo </a:t>
            </a:r>
            <a:r>
              <a:rPr lang="vi-VN" sz="1050" b="0" i="0">
                <a:effectLst/>
                <a:latin typeface="Roboto" panose="02000000000000000000" pitchFamily="2" charset="0"/>
              </a:rPr>
              <a:t>HF-MP053 của MITSUBISHI 50W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driver 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động cơ </a:t>
            </a:r>
            <a:r>
              <a:rPr lang="vi-VN" sz="1050" b="0" i="0">
                <a:effectLst/>
                <a:latin typeface="Open Sans" panose="020B0604020202020204" pitchFamily="34" charset="0"/>
              </a:rPr>
              <a:t>MR-J3-10A AC servo 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+ 4 cốc bi phi 10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+ 1 trục sắt hàn với dao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+ 1 trục hàn với đế</a:t>
            </a: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1300">
                <a:latin typeface="Times New Roman" panose="02020603050405020304" pitchFamily="18" charset="0"/>
                <a:cs typeface="Times New Roman" panose="02020603050405020304" pitchFamily="18" charset="0"/>
              </a:rPr>
              <a:t>bộ truyền động 2 bánh răng</a:t>
            </a: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56925-968C-D935-575C-180E79BC2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35" y="30901"/>
            <a:ext cx="7633332" cy="6301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8D2CE-AEBB-AA42-E554-C316BABD79EA}"/>
              </a:ext>
            </a:extLst>
          </p:cNvPr>
          <p:cNvSpPr txBox="1"/>
          <p:nvPr/>
        </p:nvSpPr>
        <p:spPr>
          <a:xfrm>
            <a:off x="6712380" y="2689412"/>
            <a:ext cx="16270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Vdao = 3 Vbăng tải</a:t>
            </a:r>
          </a:p>
          <a:p>
            <a:r>
              <a:rPr lang="en-US" sz="1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Lsp = 70,68 mm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61C104-43CF-43FB-B3A9-DA4541F27E56}"/>
              </a:ext>
            </a:extLst>
          </p:cNvPr>
          <p:cNvSpPr/>
          <p:nvPr/>
        </p:nvSpPr>
        <p:spPr>
          <a:xfrm>
            <a:off x="6096000" y="1855694"/>
            <a:ext cx="322729" cy="201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0FD147-37C9-4870-C8AF-CB9DF4B41B41}"/>
              </a:ext>
            </a:extLst>
          </p:cNvPr>
          <p:cNvCxnSpPr>
            <a:cxnSpLocks/>
          </p:cNvCxnSpPr>
          <p:nvPr/>
        </p:nvCxnSpPr>
        <p:spPr>
          <a:xfrm flipH="1">
            <a:off x="4773706" y="847165"/>
            <a:ext cx="363070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34E99-C179-0683-0A9A-4F8370B065E4}"/>
              </a:ext>
            </a:extLst>
          </p:cNvPr>
          <p:cNvCxnSpPr>
            <a:cxnSpLocks/>
          </p:cNvCxnSpPr>
          <p:nvPr/>
        </p:nvCxnSpPr>
        <p:spPr>
          <a:xfrm flipH="1" flipV="1">
            <a:off x="4861111" y="2494429"/>
            <a:ext cx="188259" cy="38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8ACF07-5C84-0746-11F4-C3FFB12B149B}"/>
              </a:ext>
            </a:extLst>
          </p:cNvPr>
          <p:cNvCxnSpPr>
            <a:cxnSpLocks/>
          </p:cNvCxnSpPr>
          <p:nvPr/>
        </p:nvCxnSpPr>
        <p:spPr>
          <a:xfrm flipH="1" flipV="1">
            <a:off x="5939117" y="1855694"/>
            <a:ext cx="156883" cy="20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BD30C96-3608-9D36-6FD9-5FB8C666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3" y="2780825"/>
            <a:ext cx="4417358" cy="35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75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1103</Words>
  <Application>Microsoft Office PowerPoint</Application>
  <PresentationFormat>Widescreen</PresentationFormat>
  <Paragraphs>176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Open Sans</vt:lpstr>
      <vt:lpstr>Roboto</vt:lpstr>
      <vt:lpstr>Symbol</vt:lpstr>
      <vt:lpstr>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2, Chương trình chính</vt:lpstr>
      <vt:lpstr>3, chương trình con F_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ngoxuanvinh0@gmail.com</dc:creator>
  <cp:lastModifiedBy>Hoàng Nguyễn</cp:lastModifiedBy>
  <cp:revision>29</cp:revision>
  <dcterms:created xsi:type="dcterms:W3CDTF">2022-09-01T16:39:14Z</dcterms:created>
  <dcterms:modified xsi:type="dcterms:W3CDTF">2022-09-20T03:20:33Z</dcterms:modified>
</cp:coreProperties>
</file>